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9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1" autoAdjust="0"/>
    <p:restoredTop sz="94660"/>
  </p:normalViewPr>
  <p:slideViewPr>
    <p:cSldViewPr snapToGrid="0">
      <p:cViewPr varScale="1">
        <p:scale>
          <a:sx n="52" d="100"/>
          <a:sy n="52" d="100"/>
        </p:scale>
        <p:origin x="2846" y="53"/>
      </p:cViewPr>
      <p:guideLst>
        <p:guide orient="horz" pos="3369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20531-DA3E-4CCA-9A44-283DD99BED7B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73D3CD-4A5D-4542-8C6A-9903B16336D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4454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73D3CD-4A5D-4542-8C6A-9903B16336DD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53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5285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87624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2071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474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3725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6926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49760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0384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2300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58026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E6-7A00-4F29-8E96-99BCA1C72946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8503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EC2E6-7A00-4F29-8E96-99BCA1C72946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B21ED-1D3D-425F-BA5D-557F052700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3572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19EC7037-D920-B9FD-5276-AC21A8D3A882}"/>
              </a:ext>
            </a:extLst>
          </p:cNvPr>
          <p:cNvSpPr txBox="1"/>
          <p:nvPr/>
        </p:nvSpPr>
        <p:spPr>
          <a:xfrm>
            <a:off x="405340" y="379725"/>
            <a:ext cx="5965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Figure 1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Gating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strategy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selection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 </a:t>
            </a:r>
            <a:r>
              <a:rPr lang="es-E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subsets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flow cytometry from PBMCs of the participants.</a:t>
            </a:r>
            <a:endParaRPr lang="es-E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376B87B-134B-450B-A300-D07D0E6B30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5315" y="2041160"/>
            <a:ext cx="6858000" cy="65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7406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407</TotalTime>
  <Words>22</Words>
  <Application>Microsoft Office PowerPoint</Application>
  <PresentationFormat>A4 (210 x 297 mm)</PresentationFormat>
  <Paragraphs>2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Clara Sanchez</dc:creator>
  <cp:lastModifiedBy>Mayte Coiras</cp:lastModifiedBy>
  <cp:revision>21</cp:revision>
  <cp:lastPrinted>2024-02-23T10:58:54Z</cp:lastPrinted>
  <dcterms:created xsi:type="dcterms:W3CDTF">2022-05-04T10:38:35Z</dcterms:created>
  <dcterms:modified xsi:type="dcterms:W3CDTF">2024-05-11T09:00:46Z</dcterms:modified>
</cp:coreProperties>
</file>